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0411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Introduction to Quantum Simulation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403765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Quantum simulation is the emulation of quantum systems using a different, more controllable quantum system to study behaviors that are difficult to simulate classically. It enables the study of complex quantum phenomena that are challenging to replicate in a laboratory setting.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517696" y="1861304"/>
            <a:ext cx="84114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Applications of Quantum Simulation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517696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Material Science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517696" y="3680460"/>
            <a:ext cx="2836545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Quantum simulation aids in the discovery and development of novel materials with unique properties, revolutionizing various industries.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03833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Quantum Chemistry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903833" y="3680460"/>
            <a:ext cx="283654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It facilitates the understanding and design of chemical reactions and compounds at a quantum level, paving the way for innovative drug discovery.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89971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Quantum Computing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289971" y="3680460"/>
            <a:ext cx="283654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By simulating quantum algorithms and systems, it contributes to the advancement of quantum computing, promising unprecedented computational power.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517696" y="1117044"/>
            <a:ext cx="959489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5F0F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Challenges and Future Prospects in Quantum Simulation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517696" y="312372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676644" y="3165396"/>
            <a:ext cx="18204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239810" y="3200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Scalability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239810" y="3680460"/>
            <a:ext cx="396430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Addressing the challenge of scaling up quantum simulation to handle larger, more intricate systems and phenomena.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12372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5234" y="3165396"/>
            <a:ext cx="18204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3200043"/>
            <a:ext cx="30787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Noise and Error Mitigation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680460"/>
            <a:ext cx="396430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Developing techniques to minimize errors caused by environmental factors and improve overall accuracy.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517696" y="51424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676644" y="5184100"/>
            <a:ext cx="18204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3239810" y="5218748"/>
            <a:ext cx="396430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Applications in Real-World Scenarios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3239810" y="6046351"/>
            <a:ext cx="396430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Exploring new frontiers for utilizing quantum simulation in practical scientific and industrial applications.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51424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85234" y="5184100"/>
            <a:ext cx="18204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218748"/>
            <a:ext cx="3533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Interdisciplinary Collaboration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699165"/>
            <a:ext cx="396430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Unifying efforts across fields to leverage diverse expertise for solving complex quantum simulation challenges.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2024-04-03T08:26:01Z</dcterms:created>
  <dcterms:modified xsi:type="dcterms:W3CDTF">2024-04-03T08:26:01Z</dcterms:modified>
</cp:coreProperties>
</file>